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jpg" ContentType="image/jpeg"/>
  <Default Extension="bin" ContentType="application/vnd.openxmlformats-officedocument.oleObject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6"/>
  </p:notesMasterIdLst>
  <p:sldIdLst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 /><Relationship Id="rId8" Type="http://schemas.openxmlformats.org/officeDocument/2006/relationships/tableStyles" Target="tableStyles.xml" /><Relationship Id="rId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4615006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105637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1250743161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321282938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43151491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4223955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165179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388523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096410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313EC6C-212B-CC86-23FC-A2565D532F4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91221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51803615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106457408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63377614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314233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06632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5344397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1067583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06255728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7455187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5170108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05857999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5036956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09009112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411083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91868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7919476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2313292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1460027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6756571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1572759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6039238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8919338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1201756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5225848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781051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95684408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8238361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7144244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92337370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6473329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473321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6069878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299010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4540527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10932747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9324903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203302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003526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888596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25628720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77751823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41391373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912609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015808947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3781845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0993850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45888772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27000200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2456455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201721432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2783490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1344846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11467159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16741779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6928280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4316989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41777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1310317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8085611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72877769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18279126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2659668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815883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00892" y="0"/>
            <a:ext cx="6590213" cy="6858000"/>
          </a:xfrm>
          <a:prstGeom prst="rect">
            <a:avLst/>
          </a:prstGeom>
        </p:spPr>
      </p:pic>
      <p:sp>
        <p:nvSpPr>
          <p:cNvPr id="1974957226" name=""/>
          <p:cNvSpPr txBox="1"/>
          <p:nvPr/>
        </p:nvSpPr>
        <p:spPr bwMode="auto">
          <a:xfrm rot="0" flipH="0" flipV="0">
            <a:off x="5451982" y="3246120"/>
            <a:ext cx="1288034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Comments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23110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168803"/>
            <a:ext cx="12191999" cy="4520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ONLYOFFICE/9.0.4.50</Application>
  <PresentationFormat>On-screen Show (4:3)</PresentationFormat>
  <Paragraphs>0</Paragraphs>
  <Slides>2</Slides>
  <Notes>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Theme 1</vt:lpstr>
      <vt:lpstr>Slide 1</vt:lpstr>
      <vt:lpstr>Slide 2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</cp:revision>
  <dcterms:modified xsi:type="dcterms:W3CDTF">2025-09-16T10:23:22Z</dcterms:modified>
</cp:coreProperties>
</file>